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49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CA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683C9B6-56E6-F04E-8A0C-4405BB45D92F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ECA8A41-5CE5-B744-81F3-BCF950DC8B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861" r:id="rId12"/>
    <p:sldLayoutId id="21474838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csupport.about.com/od/componentprofiles/p/p_monitor.htm" TargetMode="External"/><Relationship Id="rId4" Type="http://schemas.openxmlformats.org/officeDocument/2006/relationships/hyperlink" Target="http://pcsupport.about.com/od/componentprofiles/p/p_video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Computer_monito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jasonfenwick/Desktop/Pranav_Mistry-_The_thrilling_potential_of_SixthSense_technology.mp4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801762"/>
            <a:ext cx="5867400" cy="5815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Computer Monitors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Jason Fenwick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http://en.wikipedia.org/wiki/Computer_monitor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http://pcsupport.about.com/od/componentprofiles/p/p_monitor.htm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http://pcsupport.about.com/od/componentprofiles/p/p_video.htm</a:t>
            </a:r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Information about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Computer Monitors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Monitor, Screen or Visual Display Unit are some of the names</a:t>
            </a:r>
          </a:p>
          <a:p>
            <a:r>
              <a:rPr lang="en-US" dirty="0" smtClean="0"/>
              <a:t>The monitor is usually a </a:t>
            </a:r>
            <a:r>
              <a:rPr lang="en-US" b="1" dirty="0" smtClean="0"/>
              <a:t>Thin film transistor liquid crystal display</a:t>
            </a:r>
            <a:r>
              <a:rPr lang="en-US" dirty="0" smtClean="0"/>
              <a:t> (The TFT-LCD)</a:t>
            </a:r>
          </a:p>
          <a:p>
            <a:r>
              <a:rPr lang="en-US" dirty="0" smtClean="0"/>
              <a:t>Originally computer monitors were used to process data while television receivers were used for entertainment</a:t>
            </a:r>
          </a:p>
          <a:p>
            <a:r>
              <a:rPr lang="en-US" dirty="0" smtClean="0"/>
              <a:t>This making computer monitors have less graphics than a </a:t>
            </a:r>
            <a:r>
              <a:rPr lang="en-US" dirty="0" err="1" smtClean="0"/>
              <a:t>tv</a:t>
            </a:r>
            <a:endParaRPr lang="en-US" dirty="0" smtClean="0"/>
          </a:p>
          <a:p>
            <a:r>
              <a:rPr lang="en-US" dirty="0" smtClean="0"/>
              <a:t>Monitors have now been more processed to be used for both data and entertainment</a:t>
            </a:r>
          </a:p>
          <a:p>
            <a:endParaRPr lang="en-US" b="1" dirty="0" smtClean="0"/>
          </a:p>
        </p:txBody>
      </p:sp>
      <p:pic>
        <p:nvPicPr>
          <p:cNvPr id="5" name="Content Placeholder 4" descr="290px-LG_L194WT-SF_LCD_monitor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6599" b="-1659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in Computer Monitors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early computer monitors were used for processing data which allowed them to be made with less graphics than the newer models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Newer models are trying to become more hands on with better graphics to allow users to have more experience and entertainment on the computers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7411" y="4265185"/>
            <a:ext cx="1942370" cy="19685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006" y="4511170"/>
            <a:ext cx="2501901" cy="185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Ways of Screen Lighting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Cathode Ray Tube: </a:t>
            </a:r>
            <a:r>
              <a:rPr lang="en-US" dirty="0" smtClean="0"/>
              <a:t>These were the first monitors. They were used until 1980s and were knows and "Video display terminals”</a:t>
            </a:r>
          </a:p>
          <a:p>
            <a:r>
              <a:rPr lang="en-US" b="1" dirty="0" smtClean="0"/>
              <a:t>Liquid Crystal: </a:t>
            </a:r>
            <a:r>
              <a:rPr lang="en-US" dirty="0" smtClean="0"/>
              <a:t>These type of screens are still with us and have been used, upgraded and continuously expanding known as LCD screens.</a:t>
            </a:r>
          </a:p>
          <a:p>
            <a:r>
              <a:rPr lang="en-US" b="1" dirty="0" smtClean="0"/>
              <a:t>Organic Light-Emitting Diode</a:t>
            </a:r>
            <a:r>
              <a:rPr lang="en-US" dirty="0" smtClean="0"/>
              <a:t>: These screens are very expensive and new. They start pricing at around $7500 but are expected to drop in price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Card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screen or monitor can display video and information generated through the "Video card”</a:t>
            </a:r>
          </a:p>
          <a:p>
            <a:r>
              <a:rPr lang="en-US" dirty="0" smtClean="0"/>
              <a:t>The video card is placed inside the computer, which allows screen or monitor to be viewed.</a:t>
            </a:r>
          </a:p>
          <a:p>
            <a:r>
              <a:rPr lang="en-US" dirty="0" smtClean="0"/>
              <a:t>The video card is a rectangular shape with tons of contacts on the bottom of the card and one or more on the side for connection to other devices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351" y="2605169"/>
            <a:ext cx="3890799" cy="2723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LED?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LED is a Semiconductor that permits current flow in one of the directions. this allows heat to be created which also gives off light</a:t>
            </a:r>
            <a:endParaRPr lang="en-US" dirty="0"/>
          </a:p>
        </p:txBody>
      </p:sp>
      <p:pic>
        <p:nvPicPr>
          <p:cNvPr id="11" name="Content Placeholder 10" descr="PICT0053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6244" b="-2624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774" y="108666"/>
            <a:ext cx="7612063" cy="1417638"/>
          </a:xfrm>
        </p:spPr>
        <p:txBody>
          <a:bodyPr/>
          <a:lstStyle/>
          <a:p>
            <a:r>
              <a:rPr lang="en-US" dirty="0" smtClean="0"/>
              <a:t>The Sixth Sense.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Computer Monitors are going to start to become more and more interactive with people therefore creating the sixth sense.</a:t>
            </a:r>
          </a:p>
          <a:p>
            <a:r>
              <a:rPr lang="en-US" dirty="0" smtClean="0"/>
              <a:t>The sixth sense is going to be a digital world that can be accessed using your hands</a:t>
            </a:r>
          </a:p>
          <a:p>
            <a:r>
              <a:rPr lang="en-US" dirty="0" smtClean="0"/>
              <a:t>Using the sixth sense people will be able to control computers with their hands and the computer screen with out having a real screen.</a:t>
            </a:r>
          </a:p>
          <a:p>
            <a:r>
              <a:rPr lang="en-US" dirty="0" smtClean="0"/>
              <a:t>This will further advance the monitor because it will allow any surface to become your monitor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on the Sixth Sense</a:t>
            </a:r>
            <a:endParaRPr lang="en-US" dirty="0"/>
          </a:p>
        </p:txBody>
      </p:sp>
      <p:pic>
        <p:nvPicPr>
          <p:cNvPr id="6" name="Pranav_Mistry-_The_thrilling_potential_of_SixthSense_technology.mp4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16856" y="2434431"/>
            <a:ext cx="6108700" cy="3454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98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Watching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there are any questions I can answer them now…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358</TotalTime>
  <Words>445</Words>
  <Application>Microsoft Macintosh PowerPoint</Application>
  <PresentationFormat>On-screen Show (4:3)</PresentationFormat>
  <Paragraphs>33</Paragraphs>
  <Slides>10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Habitat</vt:lpstr>
      <vt:lpstr>Computer Monitors</vt:lpstr>
      <vt:lpstr>Basic Information about Computer Monitors</vt:lpstr>
      <vt:lpstr>Difference in Computer Monitors </vt:lpstr>
      <vt:lpstr>Different Ways of Screen Lighting</vt:lpstr>
      <vt:lpstr>Video Card</vt:lpstr>
      <vt:lpstr>What is the LED?</vt:lpstr>
      <vt:lpstr>The Sixth Sense. </vt:lpstr>
      <vt:lpstr>Video on the Sixth Sense</vt:lpstr>
      <vt:lpstr>Thank you For Watching</vt:lpstr>
      <vt:lpstr>Bibliography</vt:lpstr>
    </vt:vector>
  </TitlesOfParts>
  <Company>toronto prep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Monitors</dc:title>
  <dc:creator>jason fenwick</dc:creator>
  <cp:lastModifiedBy>jason fenwick</cp:lastModifiedBy>
  <cp:revision>4</cp:revision>
  <dcterms:created xsi:type="dcterms:W3CDTF">2012-11-22T23:01:02Z</dcterms:created>
  <dcterms:modified xsi:type="dcterms:W3CDTF">2012-11-22T23:10:59Z</dcterms:modified>
</cp:coreProperties>
</file>